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73FEFF"/>
    <a:srgbClr val="00FA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 snapToObjects="1">
      <p:cViewPr>
        <p:scale>
          <a:sx n="230" d="100"/>
          <a:sy n="230" d="100"/>
        </p:scale>
        <p:origin x="-376" y="144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26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1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402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26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99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94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878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393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90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03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9501-F18B-D240-B9BA-31A4BCB547CA}" type="datetimeFigureOut">
              <a:rPr lang="it-IT" smtClean="0"/>
              <a:t>01/01/18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969BF-E2F3-0B4B-9508-A9CF8CE30D6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1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/>
          <p:cNvSpPr>
            <a:spLocks noChangeAspect="1"/>
          </p:cNvSpPr>
          <p:nvPr/>
        </p:nvSpPr>
        <p:spPr>
          <a:xfrm>
            <a:off x="2409506" y="1867730"/>
            <a:ext cx="1080000" cy="1080000"/>
          </a:xfrm>
          <a:prstGeom prst="ellipse">
            <a:avLst/>
          </a:prstGeom>
          <a:solidFill>
            <a:srgbClr val="73FE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8" name="Gruppo 17"/>
          <p:cNvGrpSpPr/>
          <p:nvPr/>
        </p:nvGrpSpPr>
        <p:grpSpPr>
          <a:xfrm>
            <a:off x="3876259" y="345691"/>
            <a:ext cx="1080000" cy="1080000"/>
            <a:chOff x="4095949" y="964017"/>
            <a:chExt cx="1080000" cy="1080000"/>
          </a:xfrm>
        </p:grpSpPr>
        <p:sp>
          <p:nvSpPr>
            <p:cNvPr id="9" name="Ovale 8"/>
            <p:cNvSpPr>
              <a:spLocks noChangeAspect="1"/>
            </p:cNvSpPr>
            <p:nvPr/>
          </p:nvSpPr>
          <p:spPr>
            <a:xfrm>
              <a:off x="4095949" y="964017"/>
              <a:ext cx="1080000" cy="1080000"/>
            </a:xfrm>
            <a:prstGeom prst="ellipse">
              <a:avLst/>
            </a:prstGeom>
            <a:solidFill>
              <a:srgbClr val="00FA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2567" y="1080634"/>
              <a:ext cx="846763" cy="846763"/>
            </a:xfrm>
            <a:prstGeom prst="rect">
              <a:avLst/>
            </a:prstGeom>
          </p:spPr>
        </p:pic>
      </p:grpSp>
      <p:sp>
        <p:nvSpPr>
          <p:cNvPr id="13" name="Rettangolo 12"/>
          <p:cNvSpPr/>
          <p:nvPr/>
        </p:nvSpPr>
        <p:spPr>
          <a:xfrm>
            <a:off x="1370644" y="4717085"/>
            <a:ext cx="4841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http://</a:t>
            </a:r>
            <a:r>
              <a:rPr lang="it-IT" dirty="0" err="1" smtClean="0"/>
              <a:t>it.seaicons.com</a:t>
            </a:r>
            <a:r>
              <a:rPr lang="it-IT" dirty="0" smtClean="0"/>
              <a:t>/e-mail-di-risposta-icona-2/</a:t>
            </a:r>
            <a:endParaRPr lang="it-IT" dirty="0"/>
          </a:p>
        </p:txBody>
      </p:sp>
      <p:grpSp>
        <p:nvGrpSpPr>
          <p:cNvPr id="19" name="Gruppo 18"/>
          <p:cNvGrpSpPr/>
          <p:nvPr/>
        </p:nvGrpSpPr>
        <p:grpSpPr>
          <a:xfrm>
            <a:off x="5672547" y="964015"/>
            <a:ext cx="1080000" cy="1120459"/>
            <a:chOff x="5672547" y="964015"/>
            <a:chExt cx="1080000" cy="1120459"/>
          </a:xfrm>
        </p:grpSpPr>
        <p:sp>
          <p:nvSpPr>
            <p:cNvPr id="12" name="Ovale 11"/>
            <p:cNvSpPr>
              <a:spLocks noChangeAspect="1"/>
            </p:cNvSpPr>
            <p:nvPr/>
          </p:nvSpPr>
          <p:spPr>
            <a:xfrm>
              <a:off x="5672547" y="964015"/>
              <a:ext cx="1080000" cy="108000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547" y="1004474"/>
              <a:ext cx="1080000" cy="1080000"/>
            </a:xfrm>
            <a:prstGeom prst="rect">
              <a:avLst/>
            </a:prstGeom>
          </p:spPr>
        </p:pic>
      </p:grpSp>
      <p:grpSp>
        <p:nvGrpSpPr>
          <p:cNvPr id="22" name="Gruppo 21"/>
          <p:cNvGrpSpPr/>
          <p:nvPr/>
        </p:nvGrpSpPr>
        <p:grpSpPr>
          <a:xfrm>
            <a:off x="942753" y="964019"/>
            <a:ext cx="1080000" cy="1080000"/>
            <a:chOff x="942753" y="964019"/>
            <a:chExt cx="1080000" cy="1080000"/>
          </a:xfrm>
        </p:grpSpPr>
        <p:grpSp>
          <p:nvGrpSpPr>
            <p:cNvPr id="16" name="Gruppo 15"/>
            <p:cNvGrpSpPr/>
            <p:nvPr/>
          </p:nvGrpSpPr>
          <p:grpSpPr>
            <a:xfrm>
              <a:off x="942753" y="964019"/>
              <a:ext cx="1080000" cy="1080000"/>
              <a:chOff x="942753" y="964019"/>
              <a:chExt cx="1080000" cy="1080000"/>
            </a:xfrm>
          </p:grpSpPr>
          <p:sp>
            <p:nvSpPr>
              <p:cNvPr id="4" name="Ovale 3"/>
              <p:cNvSpPr>
                <a:spLocks noChangeAspect="1"/>
              </p:cNvSpPr>
              <p:nvPr/>
            </p:nvSpPr>
            <p:spPr>
              <a:xfrm>
                <a:off x="942753" y="964019"/>
                <a:ext cx="1080000" cy="1080000"/>
              </a:xfrm>
              <a:prstGeom prst="ellipse">
                <a:avLst/>
              </a:prstGeom>
              <a:solidFill>
                <a:srgbClr val="0432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15" name="Immagin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057" y="1069398"/>
                <a:ext cx="857999" cy="857999"/>
              </a:xfrm>
              <a:prstGeom prst="rect">
                <a:avLst/>
              </a:prstGeom>
            </p:spPr>
          </p:pic>
        </p:grpSp>
        <p:sp>
          <p:nvSpPr>
            <p:cNvPr id="21" name="CasellaDiTesto 20"/>
            <p:cNvSpPr txBox="1"/>
            <p:nvPr/>
          </p:nvSpPr>
          <p:spPr>
            <a:xfrm>
              <a:off x="1082643" y="1498397"/>
              <a:ext cx="81464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b="1" dirty="0" smtClean="0"/>
                <a:t>WWW</a:t>
              </a:r>
              <a:endParaRPr lang="it-IT" b="1" dirty="0"/>
            </a:p>
          </p:txBody>
        </p:sp>
      </p:grpSp>
      <p:sp>
        <p:nvSpPr>
          <p:cNvPr id="23" name="Rettangolo 22"/>
          <p:cNvSpPr/>
          <p:nvPr/>
        </p:nvSpPr>
        <p:spPr>
          <a:xfrm>
            <a:off x="5939554" y="2840550"/>
            <a:ext cx="1080000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5"/>
          <a:srcRect t="22635" b="23418"/>
          <a:stretch/>
        </p:blipFill>
        <p:spPr>
          <a:xfrm>
            <a:off x="5939554" y="2969777"/>
            <a:ext cx="1080001" cy="582627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5939553" y="3551218"/>
            <a:ext cx="10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MAPS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7758913" y="2840550"/>
            <a:ext cx="1080000" cy="1080000"/>
          </a:xfrm>
          <a:prstGeom prst="rect">
            <a:avLst/>
          </a:prstGeom>
          <a:solidFill>
            <a:srgbClr val="C0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7758913" y="3551218"/>
            <a:ext cx="109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EMAIL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27" name="Immagin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531" y="2837708"/>
            <a:ext cx="846763" cy="846763"/>
          </a:xfrm>
          <a:prstGeom prst="rect">
            <a:avLst/>
          </a:prstGeom>
        </p:spPr>
      </p:pic>
      <p:sp>
        <p:nvSpPr>
          <p:cNvPr id="28" name="Rettangolo 27"/>
          <p:cNvSpPr/>
          <p:nvPr/>
        </p:nvSpPr>
        <p:spPr>
          <a:xfrm>
            <a:off x="9303143" y="2837708"/>
            <a:ext cx="1080000" cy="1080000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9303143" y="3548376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smtClean="0">
                <a:solidFill>
                  <a:schemeClr val="bg1"/>
                </a:solidFill>
              </a:rPr>
              <a:t>WEB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9245150" y="847397"/>
            <a:ext cx="1080000" cy="1080000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/>
          <p:cNvSpPr txBox="1"/>
          <p:nvPr/>
        </p:nvSpPr>
        <p:spPr>
          <a:xfrm>
            <a:off x="9245150" y="155806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PHONE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245" y="2837708"/>
            <a:ext cx="846763" cy="846763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0340" y="872969"/>
            <a:ext cx="817533" cy="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2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021105" y="686330"/>
            <a:ext cx="4436016" cy="730969"/>
          </a:xfrm>
          <a:prstGeom prst="rect">
            <a:avLst/>
          </a:prstGeom>
          <a:solidFill>
            <a:srgbClr val="0432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50" b="1" dirty="0" smtClean="0">
                <a:solidFill>
                  <a:schemeClr val="bg1"/>
                </a:solidFill>
              </a:rPr>
              <a:t>Istituto d’Istruzione Superiore </a:t>
            </a:r>
          </a:p>
          <a:p>
            <a:pPr algn="ctr"/>
            <a:r>
              <a:rPr lang="it-IT" sz="2000" b="1" dirty="0">
                <a:solidFill>
                  <a:schemeClr val="bg1"/>
                </a:solidFill>
              </a:rPr>
              <a:t>Paolo </a:t>
            </a:r>
            <a:r>
              <a:rPr lang="it-IT" sz="2000" b="1" dirty="0" smtClean="0">
                <a:solidFill>
                  <a:schemeClr val="bg1"/>
                </a:solidFill>
              </a:rPr>
              <a:t>Borsellino e Giovanni Falcone</a:t>
            </a:r>
          </a:p>
          <a:p>
            <a:pPr algn="ctr"/>
            <a:r>
              <a:rPr lang="it-IT" sz="1100" b="1" dirty="0" smtClean="0">
                <a:solidFill>
                  <a:schemeClr val="bg1"/>
                </a:solidFill>
              </a:rPr>
              <a:t>Zagarolo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38" y="1394216"/>
            <a:ext cx="2330182" cy="98008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64" y="1394216"/>
            <a:ext cx="2111674" cy="9800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264" y="2373590"/>
            <a:ext cx="1788553" cy="141718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3817" y="2373590"/>
            <a:ext cx="2653303" cy="14171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37" y="2774294"/>
            <a:ext cx="1148645" cy="102944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7"/>
          <a:srcRect l="32511" b="8735"/>
          <a:stretch/>
        </p:blipFill>
        <p:spPr>
          <a:xfrm>
            <a:off x="876837" y="712254"/>
            <a:ext cx="1142805" cy="2075002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72450" y="2777796"/>
            <a:ext cx="1142805" cy="1012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869534" y="702795"/>
            <a:ext cx="1142805" cy="20844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2015261" y="702795"/>
            <a:ext cx="4441859" cy="691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2015261" y="1394583"/>
            <a:ext cx="2117518" cy="9790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4132778" y="1394583"/>
            <a:ext cx="2324342" cy="9790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3803814" y="2373588"/>
            <a:ext cx="2653306" cy="1417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2015261" y="2383048"/>
            <a:ext cx="1788550" cy="14077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4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18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di PowerPoint</vt:lpstr>
      <vt:lpstr>Presentazione di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Microsoft Office User</dc:creator>
  <cp:lastModifiedBy>Microsoft Office User</cp:lastModifiedBy>
  <cp:revision>31</cp:revision>
  <dcterms:created xsi:type="dcterms:W3CDTF">2017-12-10T20:29:05Z</dcterms:created>
  <dcterms:modified xsi:type="dcterms:W3CDTF">2018-01-01T10:47:56Z</dcterms:modified>
</cp:coreProperties>
</file>